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Belleza" charset="1" panose="02000503050000020003"/>
      <p:regular r:id="rId17"/>
    </p:embeddedFont>
    <p:embeddedFont>
      <p:font typeface="Century Gothic Paneuropean Bold" charset="1" panose="020B0702020202020204"/>
      <p:regular r:id="rId18"/>
    </p:embeddedFont>
    <p:embeddedFont>
      <p:font typeface="Arial" charset="1" panose="020B0604020202020204"/>
      <p:regular r:id="rId19"/>
    </p:embeddedFont>
    <p:embeddedFont>
      <p:font typeface="Poppins" charset="1" panose="00000500000000000000"/>
      <p:regular r:id="rId20"/>
    </p:embeddedFont>
    <p:embeddedFont>
      <p:font typeface="Arimo" charset="1" panose="020B06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15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13519" y="2514600"/>
            <a:ext cx="4229100" cy="4229100"/>
            <a:chOff x="0" y="0"/>
            <a:chExt cx="5638800" cy="5638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38800" cy="5638800"/>
            </a:xfrm>
            <a:custGeom>
              <a:avLst/>
              <a:gdLst/>
              <a:ahLst/>
              <a:cxnLst/>
              <a:rect r="r" b="b" t="t" l="l"/>
              <a:pathLst>
                <a:path h="5638800" w="5638800">
                  <a:moveTo>
                    <a:pt x="0" y="2819400"/>
                  </a:moveTo>
                  <a:cubicBezTo>
                    <a:pt x="0" y="1262253"/>
                    <a:pt x="1262253" y="0"/>
                    <a:pt x="2819400" y="0"/>
                  </a:cubicBezTo>
                  <a:cubicBezTo>
                    <a:pt x="4376547" y="0"/>
                    <a:pt x="5638800" y="1262253"/>
                    <a:pt x="5638800" y="2819400"/>
                  </a:cubicBezTo>
                  <a:cubicBezTo>
                    <a:pt x="5638800" y="4376547"/>
                    <a:pt x="4376547" y="5638800"/>
                    <a:pt x="2819400" y="5638800"/>
                  </a:cubicBezTo>
                  <a:cubicBezTo>
                    <a:pt x="1262253" y="5638800"/>
                    <a:pt x="0" y="4376547"/>
                    <a:pt x="0" y="281940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0B9C1">
                    <a:alpha val="7058"/>
                  </a:srgbClr>
                </a:gs>
                <a:gs pos="36000">
                  <a:srgbClr val="50B9C1">
                    <a:alpha val="0"/>
                  </a:srgbClr>
                </a:gs>
                <a:gs pos="69000">
                  <a:srgbClr val="50B9C1">
                    <a:alpha val="5882"/>
                  </a:srgbClr>
                </a:gs>
                <a:gs pos="100000">
                  <a:srgbClr val="50B9C1">
                    <a:alpha val="5882"/>
                  </a:srgbClr>
                </a:gs>
              </a:gsLst>
              <a:path path="circle">
                <a:fillToRect l="50" r="99950" t="50" b="99950"/>
              </a:path>
              <a:tileRect r="0" l="-99900" b="0" t="-99900"/>
            </a:gra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7144" y="-7144"/>
            <a:ext cx="18302288" cy="10301288"/>
          </a:xfrm>
          <a:custGeom>
            <a:avLst/>
            <a:gdLst/>
            <a:ahLst/>
            <a:cxnLst/>
            <a:rect r="r" b="b" t="t" l="l"/>
            <a:pathLst>
              <a:path h="10301288" w="18302288">
                <a:moveTo>
                  <a:pt x="0" y="0"/>
                </a:moveTo>
                <a:lnTo>
                  <a:pt x="18302288" y="0"/>
                </a:lnTo>
                <a:lnTo>
                  <a:pt x="18302288" y="10301288"/>
                </a:lnTo>
                <a:lnTo>
                  <a:pt x="0" y="103012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37185" y="230267"/>
            <a:ext cx="17602200" cy="9585960"/>
          </a:xfrm>
          <a:custGeom>
            <a:avLst/>
            <a:gdLst/>
            <a:ahLst/>
            <a:cxnLst/>
            <a:rect r="r" b="b" t="t" l="l"/>
            <a:pathLst>
              <a:path h="9585960" w="17602200">
                <a:moveTo>
                  <a:pt x="0" y="0"/>
                </a:moveTo>
                <a:lnTo>
                  <a:pt x="17602200" y="0"/>
                </a:lnTo>
                <a:lnTo>
                  <a:pt x="17602200" y="9585960"/>
                </a:lnTo>
                <a:lnTo>
                  <a:pt x="0" y="9585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137875" y="480298"/>
            <a:ext cx="8791956" cy="9566910"/>
            <a:chOff x="0" y="0"/>
            <a:chExt cx="11722608" cy="127558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722608" cy="12755880"/>
            </a:xfrm>
            <a:custGeom>
              <a:avLst/>
              <a:gdLst/>
              <a:ahLst/>
              <a:cxnLst/>
              <a:rect r="r" b="b" t="t" l="l"/>
              <a:pathLst>
                <a:path h="12755880" w="11722608">
                  <a:moveTo>
                    <a:pt x="0" y="0"/>
                  </a:moveTo>
                  <a:lnTo>
                    <a:pt x="11722608" y="0"/>
                  </a:lnTo>
                  <a:lnTo>
                    <a:pt x="11722608" y="12755880"/>
                  </a:lnTo>
                  <a:lnTo>
                    <a:pt x="0" y="12755880"/>
                  </a:lnTo>
                  <a:close/>
                </a:path>
              </a:pathLst>
            </a:custGeom>
            <a:solidFill>
              <a:srgbClr val="315948"/>
            </a:solidFill>
          </p:spPr>
        </p:sp>
      </p:grpSp>
      <p:sp>
        <p:nvSpPr>
          <p:cNvPr name="AutoShape 18" id="18"/>
          <p:cNvSpPr/>
          <p:nvPr/>
        </p:nvSpPr>
        <p:spPr>
          <a:xfrm rot="5160">
            <a:off x="10093471" y="7143474"/>
            <a:ext cx="6347746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333375" y="360807"/>
            <a:ext cx="17606010" cy="9585960"/>
            <a:chOff x="0" y="0"/>
            <a:chExt cx="23474680" cy="127812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474680" cy="12781280"/>
            </a:xfrm>
            <a:custGeom>
              <a:avLst/>
              <a:gdLst/>
              <a:ahLst/>
              <a:cxnLst/>
              <a:rect r="r" b="b" t="t" l="l"/>
              <a:pathLst>
                <a:path h="12781280" w="23474680">
                  <a:moveTo>
                    <a:pt x="12700" y="0"/>
                  </a:moveTo>
                  <a:lnTo>
                    <a:pt x="23461980" y="0"/>
                  </a:lnTo>
                  <a:cubicBezTo>
                    <a:pt x="23468966" y="0"/>
                    <a:pt x="23474680" y="5715"/>
                    <a:pt x="23474680" y="12700"/>
                  </a:cubicBezTo>
                  <a:lnTo>
                    <a:pt x="23474680" y="12768580"/>
                  </a:lnTo>
                  <a:cubicBezTo>
                    <a:pt x="23474680" y="12775565"/>
                    <a:pt x="23468966" y="12781280"/>
                    <a:pt x="23461980" y="12781280"/>
                  </a:cubicBezTo>
                  <a:lnTo>
                    <a:pt x="12700" y="12781280"/>
                  </a:lnTo>
                  <a:cubicBezTo>
                    <a:pt x="5715" y="12781280"/>
                    <a:pt x="0" y="12775565"/>
                    <a:pt x="0" y="127685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768580"/>
                  </a:lnTo>
                  <a:lnTo>
                    <a:pt x="12700" y="12768580"/>
                  </a:lnTo>
                  <a:lnTo>
                    <a:pt x="12700" y="12755880"/>
                  </a:lnTo>
                  <a:lnTo>
                    <a:pt x="23461980" y="12755880"/>
                  </a:lnTo>
                  <a:lnTo>
                    <a:pt x="23461980" y="12768580"/>
                  </a:lnTo>
                  <a:lnTo>
                    <a:pt x="23449280" y="12768580"/>
                  </a:lnTo>
                  <a:lnTo>
                    <a:pt x="23449280" y="12700"/>
                  </a:lnTo>
                  <a:lnTo>
                    <a:pt x="23461980" y="12700"/>
                  </a:lnTo>
                  <a:lnTo>
                    <a:pt x="2346198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315948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746649" y="2664566"/>
            <a:ext cx="11910146" cy="3929167"/>
            <a:chOff x="0" y="0"/>
            <a:chExt cx="15880194" cy="52388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880195" cy="5238893"/>
            </a:xfrm>
            <a:custGeom>
              <a:avLst/>
              <a:gdLst/>
              <a:ahLst/>
              <a:cxnLst/>
              <a:rect r="r" b="b" t="t" l="l"/>
              <a:pathLst>
                <a:path h="5238893" w="15880195">
                  <a:moveTo>
                    <a:pt x="0" y="0"/>
                  </a:moveTo>
                  <a:lnTo>
                    <a:pt x="15880195" y="0"/>
                  </a:lnTo>
                  <a:lnTo>
                    <a:pt x="15880195" y="5238893"/>
                  </a:lnTo>
                  <a:lnTo>
                    <a:pt x="0" y="5238893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-42075" t="0" r="-42075" b="-117531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0"/>
              <a:ext cx="15880194" cy="542939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3499"/>
                </a:lnSpc>
              </a:pPr>
            </a:p>
            <a:p>
              <a:pPr algn="ctr">
                <a:lnSpc>
                  <a:spcPts val="3499"/>
                </a:lnSpc>
              </a:pPr>
            </a:p>
            <a:p>
              <a:pPr algn="ctr">
                <a:lnSpc>
                  <a:spcPts val="10625"/>
                </a:lnSpc>
              </a:pPr>
              <a:r>
                <a:rPr lang="en-US" sz="8199">
                  <a:solidFill>
                    <a:srgbClr val="FFFFFF"/>
                  </a:solidFill>
                  <a:latin typeface="Belleza"/>
                  <a:ea typeface="Belleza"/>
                  <a:cs typeface="Belleza"/>
                  <a:sym typeface="Belleza"/>
                </a:rPr>
                <a:t>Reunión</a:t>
              </a:r>
            </a:p>
            <a:p>
              <a:pPr algn="ctr">
                <a:lnSpc>
                  <a:spcPts val="10625"/>
                </a:lnSpc>
              </a:pPr>
              <a:r>
                <a:rPr lang="en-US" sz="8199">
                  <a:solidFill>
                    <a:srgbClr val="FFFFFF"/>
                  </a:solidFill>
                  <a:latin typeface="Belleza"/>
                  <a:ea typeface="Belleza"/>
                  <a:cs typeface="Belleza"/>
                  <a:sym typeface="Belleza"/>
                </a:rPr>
                <a:t>Apoderados Nuevos  </a:t>
              </a:r>
            </a:p>
            <a:p>
              <a:pPr algn="ctr">
                <a:lnSpc>
                  <a:spcPts val="1593"/>
                </a:lnSpc>
              </a:pPr>
            </a:p>
            <a:p>
              <a:pPr algn="ctr">
                <a:lnSpc>
                  <a:spcPts val="1593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0196808" y="7313695"/>
            <a:ext cx="6620923" cy="163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31"/>
              </a:lnSpc>
            </a:pPr>
            <a:r>
              <a:rPr lang="en-US" b="true" sz="720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2026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53437" y="1265644"/>
            <a:ext cx="6353242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US" sz="2599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“Un Liceo para Crear, Convivir y Pensar”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1336693" y="9025509"/>
            <a:ext cx="4926520" cy="553974"/>
            <a:chOff x="0" y="0"/>
            <a:chExt cx="6568694" cy="73863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568694" cy="738632"/>
            </a:xfrm>
            <a:custGeom>
              <a:avLst/>
              <a:gdLst/>
              <a:ahLst/>
              <a:cxnLst/>
              <a:rect r="r" b="b" t="t" l="l"/>
              <a:pathLst>
                <a:path h="738632" w="6568694">
                  <a:moveTo>
                    <a:pt x="0" y="0"/>
                  </a:moveTo>
                  <a:lnTo>
                    <a:pt x="6568694" y="0"/>
                  </a:lnTo>
                  <a:lnTo>
                    <a:pt x="6568694" y="738632"/>
                  </a:lnTo>
                  <a:lnTo>
                    <a:pt x="0" y="738632"/>
                  </a:lnTo>
                  <a:close/>
                </a:path>
              </a:pathLst>
            </a:custGeom>
            <a:solidFill>
              <a:srgbClr val="840F0E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1387490" y="9019156"/>
            <a:ext cx="4824955" cy="50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7"/>
              </a:lnSpc>
            </a:pPr>
            <a:r>
              <a:rPr lang="en-US" sz="270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MARTES o3 de Marzo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333375" y="481822"/>
            <a:ext cx="8284750" cy="9585960"/>
          </a:xfrm>
          <a:custGeom>
            <a:avLst/>
            <a:gdLst/>
            <a:ahLst/>
            <a:cxnLst/>
            <a:rect r="r" b="b" t="t" l="l"/>
            <a:pathLst>
              <a:path h="9585960" w="8284750">
                <a:moveTo>
                  <a:pt x="0" y="0"/>
                </a:moveTo>
                <a:lnTo>
                  <a:pt x="8284750" y="0"/>
                </a:lnTo>
                <a:lnTo>
                  <a:pt x="8284750" y="9585960"/>
                </a:lnTo>
                <a:lnTo>
                  <a:pt x="0" y="9585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226972" y="1486529"/>
            <a:ext cx="6890194" cy="6853428"/>
            <a:chOff x="0" y="0"/>
            <a:chExt cx="9186926" cy="913790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186926" cy="9137904"/>
            </a:xfrm>
            <a:custGeom>
              <a:avLst/>
              <a:gdLst/>
              <a:ahLst/>
              <a:cxnLst/>
              <a:rect r="r" b="b" t="t" l="l"/>
              <a:pathLst>
                <a:path h="9137904" w="9186926">
                  <a:moveTo>
                    <a:pt x="0" y="0"/>
                  </a:moveTo>
                  <a:lnTo>
                    <a:pt x="9186926" y="0"/>
                  </a:lnTo>
                  <a:lnTo>
                    <a:pt x="9186926" y="9137904"/>
                  </a:lnTo>
                  <a:lnTo>
                    <a:pt x="0" y="9137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63" t="0" r="-363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13519" y="2514600"/>
            <a:ext cx="4229100" cy="4229100"/>
            <a:chOff x="0" y="0"/>
            <a:chExt cx="5638800" cy="5638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38800" cy="5638800"/>
            </a:xfrm>
            <a:custGeom>
              <a:avLst/>
              <a:gdLst/>
              <a:ahLst/>
              <a:cxnLst/>
              <a:rect r="r" b="b" t="t" l="l"/>
              <a:pathLst>
                <a:path h="5638800" w="5638800">
                  <a:moveTo>
                    <a:pt x="0" y="2819400"/>
                  </a:moveTo>
                  <a:cubicBezTo>
                    <a:pt x="0" y="1262253"/>
                    <a:pt x="1262253" y="0"/>
                    <a:pt x="2819400" y="0"/>
                  </a:cubicBezTo>
                  <a:cubicBezTo>
                    <a:pt x="4376547" y="0"/>
                    <a:pt x="5638800" y="1262253"/>
                    <a:pt x="5638800" y="2819400"/>
                  </a:cubicBezTo>
                  <a:cubicBezTo>
                    <a:pt x="5638800" y="4376547"/>
                    <a:pt x="4376547" y="5638800"/>
                    <a:pt x="2819400" y="5638800"/>
                  </a:cubicBezTo>
                  <a:cubicBezTo>
                    <a:pt x="1262253" y="5638800"/>
                    <a:pt x="0" y="4376547"/>
                    <a:pt x="0" y="281940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0B9C1">
                    <a:alpha val="7058"/>
                  </a:srgbClr>
                </a:gs>
                <a:gs pos="36000">
                  <a:srgbClr val="50B9C1">
                    <a:alpha val="0"/>
                  </a:srgbClr>
                </a:gs>
                <a:gs pos="69000">
                  <a:srgbClr val="50B9C1">
                    <a:alpha val="5882"/>
                  </a:srgbClr>
                </a:gs>
                <a:gs pos="100000">
                  <a:srgbClr val="50B9C1">
                    <a:alpha val="5882"/>
                  </a:srgbClr>
                </a:gs>
              </a:gsLst>
              <a:path path="circle">
                <a:fillToRect l="50" r="99950" t="50" b="99950"/>
              </a:path>
              <a:tileRect r="0" l="-99900" b="0" t="-99900"/>
            </a:gra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" y="7515"/>
            <a:ext cx="18288000" cy="10432923"/>
            <a:chOff x="0" y="0"/>
            <a:chExt cx="24384000" cy="1391056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384000" cy="13910563"/>
            </a:xfrm>
            <a:custGeom>
              <a:avLst/>
              <a:gdLst/>
              <a:ahLst/>
              <a:cxnLst/>
              <a:rect r="r" b="b" t="t" l="l"/>
              <a:pathLst>
                <a:path h="1391056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910563"/>
                  </a:lnTo>
                  <a:lnTo>
                    <a:pt x="0" y="13910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71" r="0" b="-771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254972" y="3207448"/>
            <a:ext cx="5778065" cy="5778065"/>
            <a:chOff x="0" y="0"/>
            <a:chExt cx="7704087" cy="770408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704074" cy="7704074"/>
            </a:xfrm>
            <a:custGeom>
              <a:avLst/>
              <a:gdLst/>
              <a:ahLst/>
              <a:cxnLst/>
              <a:rect r="r" b="b" t="t" l="l"/>
              <a:pathLst>
                <a:path h="7704074" w="7704074">
                  <a:moveTo>
                    <a:pt x="0" y="0"/>
                  </a:moveTo>
                  <a:lnTo>
                    <a:pt x="7704074" y="0"/>
                  </a:lnTo>
                  <a:lnTo>
                    <a:pt x="7704074" y="7704074"/>
                  </a:lnTo>
                  <a:lnTo>
                    <a:pt x="0" y="7704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60590" y="505701"/>
            <a:ext cx="14638973" cy="2701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8"/>
              </a:lnSpc>
            </a:pPr>
            <a:r>
              <a:rPr lang="en-US" sz="7200">
                <a:solidFill>
                  <a:srgbClr val="EBEBEB"/>
                </a:solidFill>
                <a:latin typeface="Arimo"/>
                <a:ea typeface="Arimo"/>
                <a:cs typeface="Arimo"/>
                <a:sym typeface="Arimo"/>
              </a:rPr>
              <a:t>“Si todos avanzamos juntos, el éxito llegará solo”.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4004615"/>
            <a:ext cx="6055519" cy="6282500"/>
            <a:chOff x="0" y="0"/>
            <a:chExt cx="8074025" cy="83766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429750" y="495300"/>
            <a:ext cx="7543800" cy="9220200"/>
            <a:chOff x="0" y="0"/>
            <a:chExt cx="10058400" cy="12293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058400" cy="12293600"/>
            </a:xfrm>
            <a:custGeom>
              <a:avLst/>
              <a:gdLst/>
              <a:ahLst/>
              <a:cxnLst/>
              <a:rect r="r" b="b" t="t" l="l"/>
              <a:pathLst>
                <a:path h="12293600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12293600"/>
                  </a:lnTo>
                  <a:lnTo>
                    <a:pt x="0" y="1229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7101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819899" y="4004615"/>
            <a:ext cx="7885192" cy="4404619"/>
          </a:xfrm>
          <a:custGeom>
            <a:avLst/>
            <a:gdLst/>
            <a:ahLst/>
            <a:cxnLst/>
            <a:rect r="r" b="b" t="t" l="l"/>
            <a:pathLst>
              <a:path h="4404619" w="7885192">
                <a:moveTo>
                  <a:pt x="0" y="0"/>
                </a:moveTo>
                <a:lnTo>
                  <a:pt x="7885192" y="0"/>
                </a:lnTo>
                <a:lnTo>
                  <a:pt x="7885192" y="4404619"/>
                </a:lnTo>
                <a:lnTo>
                  <a:pt x="0" y="44046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-299222" y="1441244"/>
            <a:ext cx="10123434" cy="1574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5"/>
              </a:lnSpc>
            </a:pPr>
            <a:r>
              <a:rPr lang="en-US" sz="540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“Un Liceo para </a:t>
            </a:r>
          </a:p>
          <a:p>
            <a:pPr algn="ctr">
              <a:lnSpc>
                <a:spcPts val="6155"/>
              </a:lnSpc>
            </a:pPr>
            <a:r>
              <a:rPr lang="en-US" sz="540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Crear, Convivir y Pensar”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13519" y="2514600"/>
            <a:ext cx="4229100" cy="4229100"/>
            <a:chOff x="0" y="0"/>
            <a:chExt cx="5638800" cy="5638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38800" cy="5638800"/>
            </a:xfrm>
            <a:custGeom>
              <a:avLst/>
              <a:gdLst/>
              <a:ahLst/>
              <a:cxnLst/>
              <a:rect r="r" b="b" t="t" l="l"/>
              <a:pathLst>
                <a:path h="5638800" w="5638800">
                  <a:moveTo>
                    <a:pt x="0" y="2819400"/>
                  </a:moveTo>
                  <a:cubicBezTo>
                    <a:pt x="0" y="1262253"/>
                    <a:pt x="1262253" y="0"/>
                    <a:pt x="2819400" y="0"/>
                  </a:cubicBezTo>
                  <a:cubicBezTo>
                    <a:pt x="4376547" y="0"/>
                    <a:pt x="5638800" y="1262253"/>
                    <a:pt x="5638800" y="2819400"/>
                  </a:cubicBezTo>
                  <a:cubicBezTo>
                    <a:pt x="5638800" y="4376547"/>
                    <a:pt x="4376547" y="5638800"/>
                    <a:pt x="2819400" y="5638800"/>
                  </a:cubicBezTo>
                  <a:cubicBezTo>
                    <a:pt x="1262253" y="5638800"/>
                    <a:pt x="0" y="4376547"/>
                    <a:pt x="0" y="281940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0B9C1">
                    <a:alpha val="7058"/>
                  </a:srgbClr>
                </a:gs>
                <a:gs pos="36000">
                  <a:srgbClr val="50B9C1">
                    <a:alpha val="0"/>
                  </a:srgbClr>
                </a:gs>
                <a:gs pos="69000">
                  <a:srgbClr val="50B9C1">
                    <a:alpha val="5882"/>
                  </a:srgbClr>
                </a:gs>
                <a:gs pos="100000">
                  <a:srgbClr val="50B9C1">
                    <a:alpha val="5882"/>
                  </a:srgbClr>
                </a:gs>
              </a:gsLst>
              <a:path path="circle">
                <a:fillToRect l="50" r="99950" t="50" b="99950"/>
              </a:path>
              <a:tileRect r="0" l="-99900" b="0" t="-99900"/>
            </a:gra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727436" y="671951"/>
            <a:ext cx="12348782" cy="1582483"/>
            <a:chOff x="0" y="0"/>
            <a:chExt cx="16465042" cy="2109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465042" cy="2109978"/>
            </a:xfrm>
            <a:custGeom>
              <a:avLst/>
              <a:gdLst/>
              <a:ahLst/>
              <a:cxnLst/>
              <a:rect r="r" b="b" t="t" l="l"/>
              <a:pathLst>
                <a:path h="2109978" w="16465042">
                  <a:moveTo>
                    <a:pt x="0" y="0"/>
                  </a:moveTo>
                  <a:lnTo>
                    <a:pt x="16465042" y="0"/>
                  </a:lnTo>
                  <a:lnTo>
                    <a:pt x="16465042" y="2109978"/>
                  </a:lnTo>
                  <a:lnTo>
                    <a:pt x="0" y="2109978"/>
                  </a:lnTo>
                  <a:close/>
                </a:path>
              </a:pathLst>
            </a:custGeom>
            <a:solidFill>
              <a:srgbClr val="840F0E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778233" y="579872"/>
            <a:ext cx="12247216" cy="1623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b="true" sz="6300">
                <a:solidFill>
                  <a:srgbClr val="EBEBEB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Visión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18876" y="2692908"/>
            <a:ext cx="12353134" cy="597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Liceo Bicentenario Kronos forma niñas, niños, jóvenes y adultos, participes de su entorno social, respetuosos y consientes del cuidado por el medio ambiente y la sustentabilidad. Orientado a entregar una educación de excelencia, con una sólida formación Técnico Profesional a lo largo de su trayectoria educativa. Bajo estándares de equipamiento y tecnología de vanguardia, se constituye como referente en la región en las áreas de Administración, Programación y atención de</a:t>
            </a:r>
          </a:p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Párvulos.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121118" y="7362634"/>
            <a:ext cx="3166872" cy="3170587"/>
            <a:chOff x="0" y="0"/>
            <a:chExt cx="4222496" cy="422744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222496" cy="4227449"/>
            </a:xfrm>
            <a:custGeom>
              <a:avLst/>
              <a:gdLst/>
              <a:ahLst/>
              <a:cxnLst/>
              <a:rect r="r" b="b" t="t" l="l"/>
              <a:pathLst>
                <a:path h="4227449" w="4222496">
                  <a:moveTo>
                    <a:pt x="0" y="0"/>
                  </a:moveTo>
                  <a:lnTo>
                    <a:pt x="4222496" y="0"/>
                  </a:lnTo>
                  <a:lnTo>
                    <a:pt x="4222496" y="4227449"/>
                  </a:lnTo>
                  <a:lnTo>
                    <a:pt x="0" y="4227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8" t="0" r="-58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13519" y="2514600"/>
            <a:ext cx="4229100" cy="4229100"/>
            <a:chOff x="0" y="0"/>
            <a:chExt cx="5638800" cy="5638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38800" cy="5638800"/>
            </a:xfrm>
            <a:custGeom>
              <a:avLst/>
              <a:gdLst/>
              <a:ahLst/>
              <a:cxnLst/>
              <a:rect r="r" b="b" t="t" l="l"/>
              <a:pathLst>
                <a:path h="5638800" w="5638800">
                  <a:moveTo>
                    <a:pt x="0" y="2819400"/>
                  </a:moveTo>
                  <a:cubicBezTo>
                    <a:pt x="0" y="1262253"/>
                    <a:pt x="1262253" y="0"/>
                    <a:pt x="2819400" y="0"/>
                  </a:cubicBezTo>
                  <a:cubicBezTo>
                    <a:pt x="4376547" y="0"/>
                    <a:pt x="5638800" y="1262253"/>
                    <a:pt x="5638800" y="2819400"/>
                  </a:cubicBezTo>
                  <a:cubicBezTo>
                    <a:pt x="5638800" y="4376547"/>
                    <a:pt x="4376547" y="5638800"/>
                    <a:pt x="2819400" y="5638800"/>
                  </a:cubicBezTo>
                  <a:cubicBezTo>
                    <a:pt x="1262253" y="5638800"/>
                    <a:pt x="0" y="4376547"/>
                    <a:pt x="0" y="281940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0B9C1">
                    <a:alpha val="7058"/>
                  </a:srgbClr>
                </a:gs>
                <a:gs pos="36000">
                  <a:srgbClr val="50B9C1">
                    <a:alpha val="0"/>
                  </a:srgbClr>
                </a:gs>
                <a:gs pos="69000">
                  <a:srgbClr val="50B9C1">
                    <a:alpha val="5882"/>
                  </a:srgbClr>
                </a:gs>
                <a:gs pos="100000">
                  <a:srgbClr val="50B9C1">
                    <a:alpha val="5882"/>
                  </a:srgbClr>
                </a:gs>
              </a:gsLst>
              <a:path path="circle">
                <a:fillToRect l="50" r="99950" t="50" b="99950"/>
              </a:path>
              <a:tileRect r="0" l="-99900" b="0" t="-99900"/>
            </a:gra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724264" y="581901"/>
            <a:ext cx="12260561" cy="1588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b="true" sz="6300">
                <a:solidFill>
                  <a:srgbClr val="EBEBEB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Misión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24283" y="2202399"/>
            <a:ext cx="12260532" cy="6670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Somos una institución que se adapta a los cambios sociales, que entiende la importancia de la formación socio-emocional y académica de todas y todos sus estudiantes, desde la educación Parvulario hasta la educación de jóvenes y adultos. Potenciando el trabajo colaborativo, el respeto por las diferencias en ambientes seguros y acogedores. Considerando a nuestros estudiantes protagonistas de sus aprendizajes y agentes de cambio de la sociedad actual, reforzando la preparación para un mundo diverso, con un alto compromiso de su formación y participación ciudadana.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224246" y="7187432"/>
            <a:ext cx="3063716" cy="3067336"/>
            <a:chOff x="0" y="0"/>
            <a:chExt cx="4084955" cy="40897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084955" cy="4089781"/>
            </a:xfrm>
            <a:custGeom>
              <a:avLst/>
              <a:gdLst/>
              <a:ahLst/>
              <a:cxnLst/>
              <a:rect r="r" b="b" t="t" l="l"/>
              <a:pathLst>
                <a:path h="4089781" w="4084955">
                  <a:moveTo>
                    <a:pt x="0" y="0"/>
                  </a:moveTo>
                  <a:lnTo>
                    <a:pt x="4084955" y="0"/>
                  </a:lnTo>
                  <a:lnTo>
                    <a:pt x="4084955" y="4089781"/>
                  </a:lnTo>
                  <a:lnTo>
                    <a:pt x="0" y="4089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9" t="0" r="-59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60590" y="581901"/>
            <a:ext cx="13924236" cy="1341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b="true" sz="6300">
                <a:solidFill>
                  <a:srgbClr val="EBEBEB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 SELLOS INSTITUCIONALES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6409" y="2648845"/>
            <a:ext cx="13236931" cy="6913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Preocupación por la convivencia y bienestar socioemocional.</a:t>
            </a:r>
          </a:p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Valoración y empatía con la diversidad</a:t>
            </a:r>
          </a:p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Innovación tecnológica y liderazgo para el emprendimiento.</a:t>
            </a:r>
          </a:p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Valoración por el trabajo colaborativo.</a:t>
            </a:r>
          </a:p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Valoración en formación sustentable y medioambiental.</a:t>
            </a:r>
          </a:p>
          <a:p>
            <a:pPr algn="just">
              <a:lnSpc>
                <a:spcPts val="648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Aprendizaje de excelencia desde Educación Parvulario hasta Educación para Jóvenes y Adultos.</a:t>
            </a:r>
          </a:p>
          <a:p>
            <a:pPr algn="l">
              <a:lnSpc>
                <a:spcPts val="2015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15742644" y="7895492"/>
            <a:ext cx="2388775" cy="2391537"/>
            <a:chOff x="0" y="0"/>
            <a:chExt cx="3185033" cy="318871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85033" cy="3188716"/>
            </a:xfrm>
            <a:custGeom>
              <a:avLst/>
              <a:gdLst/>
              <a:ahLst/>
              <a:cxnLst/>
              <a:rect r="r" b="b" t="t" l="l"/>
              <a:pathLst>
                <a:path h="3188716" w="3185033">
                  <a:moveTo>
                    <a:pt x="0" y="0"/>
                  </a:moveTo>
                  <a:lnTo>
                    <a:pt x="3185033" y="0"/>
                  </a:lnTo>
                  <a:lnTo>
                    <a:pt x="3185033" y="3188716"/>
                  </a:lnTo>
                  <a:lnTo>
                    <a:pt x="0" y="3188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7" t="0" r="-57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141316" y="234753"/>
            <a:ext cx="3060334" cy="2663054"/>
            <a:chOff x="0" y="0"/>
            <a:chExt cx="6816852" cy="59319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816852" cy="5931916"/>
            </a:xfrm>
            <a:custGeom>
              <a:avLst/>
              <a:gdLst/>
              <a:ahLst/>
              <a:cxnLst/>
              <a:rect r="r" b="b" t="t" l="l"/>
              <a:pathLst>
                <a:path h="5931916" w="6816852">
                  <a:moveTo>
                    <a:pt x="0" y="0"/>
                  </a:moveTo>
                  <a:lnTo>
                    <a:pt x="6816852" y="0"/>
                  </a:lnTo>
                  <a:lnTo>
                    <a:pt x="6816852" y="5931916"/>
                  </a:lnTo>
                  <a:lnTo>
                    <a:pt x="0" y="593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633" t="0" r="-5633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215595" y="234753"/>
            <a:ext cx="9401404" cy="2505206"/>
          </a:xfrm>
          <a:custGeom>
            <a:avLst/>
            <a:gdLst/>
            <a:ahLst/>
            <a:cxnLst/>
            <a:rect r="r" b="b" t="t" l="l"/>
            <a:pathLst>
              <a:path h="2505206" w="9401404">
                <a:moveTo>
                  <a:pt x="0" y="0"/>
                </a:moveTo>
                <a:lnTo>
                  <a:pt x="9401404" y="0"/>
                </a:lnTo>
                <a:lnTo>
                  <a:pt x="9401404" y="2505206"/>
                </a:lnTo>
                <a:lnTo>
                  <a:pt x="0" y="25052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725525" y="234753"/>
            <a:ext cx="2872308" cy="2856439"/>
          </a:xfrm>
          <a:custGeom>
            <a:avLst/>
            <a:gdLst/>
            <a:ahLst/>
            <a:cxnLst/>
            <a:rect r="r" b="b" t="t" l="l"/>
            <a:pathLst>
              <a:path h="2856439" w="2872308">
                <a:moveTo>
                  <a:pt x="0" y="0"/>
                </a:moveTo>
                <a:lnTo>
                  <a:pt x="2872308" y="0"/>
                </a:lnTo>
                <a:lnTo>
                  <a:pt x="2872308" y="2856440"/>
                </a:lnTo>
                <a:lnTo>
                  <a:pt x="0" y="2856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3899" y="3517900"/>
            <a:ext cx="16235401" cy="619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7656" indent="-275885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Estándares indicativos de desempeño</a:t>
            </a:r>
          </a:p>
          <a:p>
            <a:pPr algn="l" marL="827656" indent="-275885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Resultados académicos (SIMCE - DIA - Evaluaciones Bicentenarios) </a:t>
            </a:r>
          </a:p>
          <a:p>
            <a:pPr algn="l" marL="827656" indent="-275885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Sellos y reformulación del PME y PEI.</a:t>
            </a:r>
          </a:p>
          <a:p>
            <a:pPr algn="l" marL="827879" indent="-275960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Identidad y sustentabilidad </a:t>
            </a:r>
          </a:p>
          <a:p>
            <a:pPr algn="l" marL="827656" indent="-275885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Perfeccionamiento docente</a:t>
            </a:r>
          </a:p>
          <a:p>
            <a:pPr algn="l" marL="827879" indent="-275960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Análisis de resultados </a:t>
            </a:r>
          </a:p>
          <a:p>
            <a:pPr algn="l" marL="827656" indent="-275885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Innovación escolar </a:t>
            </a:r>
          </a:p>
          <a:p>
            <a:pPr algn="l" marL="827879" indent="-275960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Reflexión pedagógica</a:t>
            </a:r>
          </a:p>
          <a:p>
            <a:pPr algn="l" marL="827879" indent="-275960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Actualización sistemática de documentos formales </a:t>
            </a:r>
          </a:p>
          <a:p>
            <a:pPr algn="l" marL="827879" indent="-275960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Evaluación docente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60590" y="2628900"/>
            <a:ext cx="11695824" cy="6515100"/>
            <a:chOff x="0" y="0"/>
            <a:chExt cx="15594432" cy="8686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94457" cy="8686800"/>
            </a:xfrm>
            <a:custGeom>
              <a:avLst/>
              <a:gdLst/>
              <a:ahLst/>
              <a:cxnLst/>
              <a:rect r="r" b="b" t="t" l="l"/>
              <a:pathLst>
                <a:path h="8686800" w="15594457">
                  <a:moveTo>
                    <a:pt x="0" y="0"/>
                  </a:moveTo>
                  <a:lnTo>
                    <a:pt x="15594457" y="0"/>
                  </a:lnTo>
                  <a:lnTo>
                    <a:pt x="15594457" y="8686800"/>
                  </a:lnTo>
                  <a:lnTo>
                    <a:pt x="0" y="868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361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2400" y="4156929"/>
            <a:ext cx="6055519" cy="6282500"/>
            <a:chOff x="0" y="0"/>
            <a:chExt cx="8074025" cy="83766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613473" y="2693432"/>
            <a:ext cx="3790207" cy="1480576"/>
            <a:chOff x="0" y="0"/>
            <a:chExt cx="5053609" cy="197410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053584" cy="1974088"/>
            </a:xfrm>
            <a:custGeom>
              <a:avLst/>
              <a:gdLst/>
              <a:ahLst/>
              <a:cxnLst/>
              <a:rect r="r" b="b" t="t" l="l"/>
              <a:pathLst>
                <a:path h="1974088" w="5053584">
                  <a:moveTo>
                    <a:pt x="0" y="0"/>
                  </a:moveTo>
                  <a:lnTo>
                    <a:pt x="5053584" y="0"/>
                  </a:lnTo>
                  <a:lnTo>
                    <a:pt x="5053584" y="1974088"/>
                  </a:lnTo>
                  <a:lnTo>
                    <a:pt x="0" y="1974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5166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5622562" y="228371"/>
            <a:ext cx="1987439" cy="1932070"/>
            <a:chOff x="0" y="0"/>
            <a:chExt cx="2649918" cy="25760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49982" cy="2576068"/>
            </a:xfrm>
            <a:custGeom>
              <a:avLst/>
              <a:gdLst/>
              <a:ahLst/>
              <a:cxnLst/>
              <a:rect r="r" b="b" t="t" l="l"/>
              <a:pathLst>
                <a:path h="2576068" w="2649982">
                  <a:moveTo>
                    <a:pt x="0" y="0"/>
                  </a:moveTo>
                  <a:lnTo>
                    <a:pt x="2649982" y="0"/>
                  </a:lnTo>
                  <a:lnTo>
                    <a:pt x="2649982" y="2576068"/>
                  </a:lnTo>
                  <a:lnTo>
                    <a:pt x="0" y="2576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433" r="2" b="-1433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594232" y="5005711"/>
            <a:ext cx="1752600" cy="1676400"/>
            <a:chOff x="0" y="0"/>
            <a:chExt cx="2336800" cy="2235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36800" cy="2235200"/>
            </a:xfrm>
            <a:custGeom>
              <a:avLst/>
              <a:gdLst/>
              <a:ahLst/>
              <a:cxnLst/>
              <a:rect r="r" b="b" t="t" l="l"/>
              <a:pathLst>
                <a:path h="2235200" w="2336800">
                  <a:moveTo>
                    <a:pt x="0" y="0"/>
                  </a:moveTo>
                  <a:lnTo>
                    <a:pt x="2336800" y="0"/>
                  </a:lnTo>
                  <a:lnTo>
                    <a:pt x="2336800" y="2235200"/>
                  </a:lnTo>
                  <a:lnTo>
                    <a:pt x="0" y="223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833" t="-9575" r="-5659" b="-7092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5828883" y="5044535"/>
            <a:ext cx="1574797" cy="1638300"/>
            <a:chOff x="0" y="0"/>
            <a:chExt cx="2099729" cy="2184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99691" cy="2184400"/>
            </a:xfrm>
            <a:custGeom>
              <a:avLst/>
              <a:gdLst/>
              <a:ahLst/>
              <a:cxnLst/>
              <a:rect r="r" b="b" t="t" l="l"/>
              <a:pathLst>
                <a:path h="2184400" w="2099691">
                  <a:moveTo>
                    <a:pt x="0" y="0"/>
                  </a:moveTo>
                  <a:lnTo>
                    <a:pt x="2099691" y="0"/>
                  </a:lnTo>
                  <a:lnTo>
                    <a:pt x="2099691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5898016" y="7457589"/>
            <a:ext cx="1574797" cy="1638300"/>
            <a:chOff x="0" y="0"/>
            <a:chExt cx="2099729" cy="2184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99691" cy="2184400"/>
            </a:xfrm>
            <a:custGeom>
              <a:avLst/>
              <a:gdLst/>
              <a:ahLst/>
              <a:cxnLst/>
              <a:rect r="r" b="b" t="t" l="l"/>
              <a:pathLst>
                <a:path h="2184400" w="2099691">
                  <a:moveTo>
                    <a:pt x="0" y="0"/>
                  </a:moveTo>
                  <a:lnTo>
                    <a:pt x="2099691" y="0"/>
                  </a:lnTo>
                  <a:lnTo>
                    <a:pt x="2099691" y="2184400"/>
                  </a:lnTo>
                  <a:lnTo>
                    <a:pt x="0" y="218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623760" y="7200900"/>
            <a:ext cx="1723072" cy="2057400"/>
          </a:xfrm>
          <a:custGeom>
            <a:avLst/>
            <a:gdLst/>
            <a:ahLst/>
            <a:cxnLst/>
            <a:rect r="r" b="b" t="t" l="l"/>
            <a:pathLst>
              <a:path h="2057400" w="1723072">
                <a:moveTo>
                  <a:pt x="0" y="0"/>
                </a:moveTo>
                <a:lnTo>
                  <a:pt x="1723072" y="0"/>
                </a:lnTo>
                <a:lnTo>
                  <a:pt x="172307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60590" y="581901"/>
            <a:ext cx="13924236" cy="1082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b="true" sz="6300">
                <a:solidFill>
                  <a:srgbClr val="EBEBEB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 www.colegiokronos.cl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687" t="0" r="-2768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0236" r="0" b="-2023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5204" r="0" b="-1520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54969" y="314544"/>
            <a:ext cx="12289641" cy="1695926"/>
            <a:chOff x="0" y="0"/>
            <a:chExt cx="16386188" cy="22612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386175" cy="2261235"/>
            </a:xfrm>
            <a:custGeom>
              <a:avLst/>
              <a:gdLst/>
              <a:ahLst/>
              <a:cxnLst/>
              <a:rect r="r" b="b" t="t" l="l"/>
              <a:pathLst>
                <a:path h="2261235" w="16386175">
                  <a:moveTo>
                    <a:pt x="0" y="0"/>
                  </a:moveTo>
                  <a:lnTo>
                    <a:pt x="16386175" y="0"/>
                  </a:lnTo>
                  <a:lnTo>
                    <a:pt x="16386175" y="2261235"/>
                  </a:lnTo>
                  <a:lnTo>
                    <a:pt x="0" y="2261235"/>
                  </a:lnTo>
                  <a:close/>
                </a:path>
              </a:pathLst>
            </a:custGeom>
            <a:solidFill>
              <a:srgbClr val="840F0E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705766" y="222466"/>
            <a:ext cx="12188028" cy="1737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b="true" sz="6300">
                <a:solidFill>
                  <a:srgbClr val="EBEBEB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Uniforme  Escolar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654969" y="2245042"/>
            <a:ext cx="5956297" cy="7927657"/>
            <a:chOff x="0" y="0"/>
            <a:chExt cx="7941729" cy="105702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941691" cy="10570210"/>
            </a:xfrm>
            <a:custGeom>
              <a:avLst/>
              <a:gdLst/>
              <a:ahLst/>
              <a:cxnLst/>
              <a:rect r="r" b="b" t="t" l="l"/>
              <a:pathLst>
                <a:path h="10570210" w="7941691">
                  <a:moveTo>
                    <a:pt x="0" y="0"/>
                  </a:moveTo>
                  <a:lnTo>
                    <a:pt x="7941691" y="0"/>
                  </a:lnTo>
                  <a:lnTo>
                    <a:pt x="7941691" y="10570210"/>
                  </a:lnTo>
                  <a:lnTo>
                    <a:pt x="0" y="10570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1017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988303" y="2245042"/>
            <a:ext cx="5956297" cy="7927657"/>
            <a:chOff x="0" y="0"/>
            <a:chExt cx="7941729" cy="1057021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941691" cy="10570210"/>
            </a:xfrm>
            <a:custGeom>
              <a:avLst/>
              <a:gdLst/>
              <a:ahLst/>
              <a:cxnLst/>
              <a:rect r="r" b="b" t="t" l="l"/>
              <a:pathLst>
                <a:path h="10570210" w="7941691">
                  <a:moveTo>
                    <a:pt x="0" y="0"/>
                  </a:moveTo>
                  <a:lnTo>
                    <a:pt x="7941691" y="0"/>
                  </a:lnTo>
                  <a:lnTo>
                    <a:pt x="7941691" y="10570210"/>
                  </a:lnTo>
                  <a:lnTo>
                    <a:pt x="0" y="10570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11017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9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04529"/>
            <a:ext cx="6055519" cy="6282500"/>
            <a:chOff x="0" y="0"/>
            <a:chExt cx="8074025" cy="83766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74025" cy="8376666"/>
            </a:xfrm>
            <a:custGeom>
              <a:avLst/>
              <a:gdLst/>
              <a:ahLst/>
              <a:cxnLst/>
              <a:rect r="r" b="b" t="t" l="l"/>
              <a:pathLst>
                <a:path h="8376666" w="8074025">
                  <a:moveTo>
                    <a:pt x="0" y="0"/>
                  </a:moveTo>
                  <a:lnTo>
                    <a:pt x="8074025" y="0"/>
                  </a:lnTo>
                  <a:lnTo>
                    <a:pt x="8074025" y="8376666"/>
                  </a:lnTo>
                  <a:lnTo>
                    <a:pt x="0" y="837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4" t="0" r="-187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338523"/>
            <a:ext cx="2283619" cy="3548158"/>
            <a:chOff x="0" y="0"/>
            <a:chExt cx="3044825" cy="47308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44825" cy="4730877"/>
            </a:xfrm>
            <a:custGeom>
              <a:avLst/>
              <a:gdLst/>
              <a:ahLst/>
              <a:cxnLst/>
              <a:rect r="r" b="b" t="t" l="l"/>
              <a:pathLst>
                <a:path h="4730877" w="3044825">
                  <a:moveTo>
                    <a:pt x="0" y="0"/>
                  </a:moveTo>
                  <a:lnTo>
                    <a:pt x="3044825" y="0"/>
                  </a:lnTo>
                  <a:lnTo>
                    <a:pt x="3044825" y="4730877"/>
                  </a:lnTo>
                  <a:lnTo>
                    <a:pt x="0" y="473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687" t="0" r="-2768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13519" y="2514600"/>
            <a:ext cx="4229100" cy="4229100"/>
            <a:chOff x="0" y="0"/>
            <a:chExt cx="5638800" cy="5638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38800" cy="5638800"/>
            </a:xfrm>
            <a:custGeom>
              <a:avLst/>
              <a:gdLst/>
              <a:ahLst/>
              <a:cxnLst/>
              <a:rect r="r" b="b" t="t" l="l"/>
              <a:pathLst>
                <a:path h="5638800" w="5638800">
                  <a:moveTo>
                    <a:pt x="0" y="2819400"/>
                  </a:moveTo>
                  <a:cubicBezTo>
                    <a:pt x="0" y="1262253"/>
                    <a:pt x="1262253" y="0"/>
                    <a:pt x="2819400" y="0"/>
                  </a:cubicBezTo>
                  <a:cubicBezTo>
                    <a:pt x="4376547" y="0"/>
                    <a:pt x="5638800" y="1262253"/>
                    <a:pt x="5638800" y="2819400"/>
                  </a:cubicBezTo>
                  <a:cubicBezTo>
                    <a:pt x="5638800" y="4376547"/>
                    <a:pt x="4376547" y="5638800"/>
                    <a:pt x="2819400" y="5638800"/>
                  </a:cubicBezTo>
                  <a:cubicBezTo>
                    <a:pt x="1262253" y="5638800"/>
                    <a:pt x="0" y="4376547"/>
                    <a:pt x="0" y="281940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0B9C1">
                    <a:alpha val="7058"/>
                  </a:srgbClr>
                </a:gs>
                <a:gs pos="36000">
                  <a:srgbClr val="50B9C1">
                    <a:alpha val="0"/>
                  </a:srgbClr>
                </a:gs>
                <a:gs pos="69000">
                  <a:srgbClr val="50B9C1">
                    <a:alpha val="5882"/>
                  </a:srgbClr>
                </a:gs>
                <a:gs pos="100000">
                  <a:srgbClr val="50B9C1">
                    <a:alpha val="5882"/>
                  </a:srgbClr>
                </a:gs>
              </a:gsLst>
              <a:path path="circle">
                <a:fillToRect l="50" r="99950" t="50" b="99950"/>
              </a:path>
              <a:tileRect r="0" l="-99900" b="0" t="-99900"/>
            </a:gra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999119" y="0"/>
            <a:ext cx="2405062" cy="1712119"/>
            <a:chOff x="0" y="0"/>
            <a:chExt cx="3206750" cy="22828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06750" cy="2282825"/>
            </a:xfrm>
            <a:custGeom>
              <a:avLst/>
              <a:gdLst/>
              <a:ahLst/>
              <a:cxnLst/>
              <a:rect r="r" b="b" t="t" l="l"/>
              <a:pathLst>
                <a:path h="2282825" w="3206750">
                  <a:moveTo>
                    <a:pt x="0" y="0"/>
                  </a:moveTo>
                  <a:lnTo>
                    <a:pt x="3206750" y="0"/>
                  </a:lnTo>
                  <a:lnTo>
                    <a:pt x="3206750" y="2282825"/>
                  </a:lnTo>
                  <a:lnTo>
                    <a:pt x="0" y="228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236" r="0" b="-2023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08813" y="9144000"/>
            <a:ext cx="1490567" cy="1143000"/>
            <a:chOff x="0" y="0"/>
            <a:chExt cx="1987423" cy="1524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874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987423">
                  <a:moveTo>
                    <a:pt x="0" y="0"/>
                  </a:moveTo>
                  <a:lnTo>
                    <a:pt x="1987423" y="0"/>
                  </a:lnTo>
                  <a:lnTo>
                    <a:pt x="1987423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5204" r="0" b="-1520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656719" y="0"/>
            <a:ext cx="1028700" cy="1714500"/>
            <a:chOff x="0" y="0"/>
            <a:chExt cx="1371600" cy="228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16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B0151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53853" y="222967"/>
            <a:ext cx="15129139" cy="9841066"/>
            <a:chOff x="0" y="0"/>
            <a:chExt cx="16858073" cy="109656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858073" cy="10965688"/>
            </a:xfrm>
            <a:custGeom>
              <a:avLst/>
              <a:gdLst/>
              <a:ahLst/>
              <a:cxnLst/>
              <a:rect r="r" b="b" t="t" l="l"/>
              <a:pathLst>
                <a:path h="10965688" w="16858073">
                  <a:moveTo>
                    <a:pt x="0" y="0"/>
                  </a:moveTo>
                  <a:lnTo>
                    <a:pt x="16858073" y="0"/>
                  </a:lnTo>
                  <a:lnTo>
                    <a:pt x="16858073" y="10965688"/>
                  </a:lnTo>
                  <a:lnTo>
                    <a:pt x="0" y="10965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195" r="0" b="-1195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DAHC6YjKX5I</dc:identifier>
  <dcterms:modified xsi:type="dcterms:W3CDTF">2011-08-01T06:04:30Z</dcterms:modified>
  <cp:revision>1</cp:revision>
  <dc:title>“Un Liceo para Crear, Convivir y Pensar”</dc:title>
</cp:coreProperties>
</file>